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99" r:id="rId1"/>
  </p:sldMasterIdLst>
  <p:sldIdLst>
    <p:sldId id="259" r:id="rId2"/>
    <p:sldId id="258" r:id="rId3"/>
    <p:sldId id="257" r:id="rId4"/>
    <p:sldId id="260" r:id="rId5"/>
    <p:sldId id="262" r:id="rId6"/>
    <p:sldId id="263" r:id="rId7"/>
    <p:sldId id="261" r:id="rId8"/>
    <p:sldId id="264" r:id="rId9"/>
    <p:sldId id="25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56" autoAdjust="0"/>
    <p:restoredTop sz="94660"/>
  </p:normalViewPr>
  <p:slideViewPr>
    <p:cSldViewPr snapToGrid="0">
      <p:cViewPr varScale="1">
        <p:scale>
          <a:sx n="60" d="100"/>
          <a:sy n="60" d="100"/>
        </p:scale>
        <p:origin x="544" y="-2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25414A-1956-49CC-A497-2C21899C6EBA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B86EEAA0-DD0D-4378-BD27-FD687FB2C740}">
      <dgm:prSet phldrT="[Text]"/>
      <dgm:spPr/>
      <dgm:t>
        <a:bodyPr/>
        <a:lstStyle/>
        <a:p>
          <a:r>
            <a:rPr lang="en-IN" dirty="0"/>
            <a:t>input</a:t>
          </a:r>
        </a:p>
      </dgm:t>
    </dgm:pt>
    <dgm:pt modelId="{CFEF4497-310E-489A-B9F4-44DC9740F3C7}" type="parTrans" cxnId="{00CEDD57-10A5-4DF8-8D7E-E956CC0953AC}">
      <dgm:prSet/>
      <dgm:spPr/>
      <dgm:t>
        <a:bodyPr/>
        <a:lstStyle/>
        <a:p>
          <a:endParaRPr lang="en-IN"/>
        </a:p>
      </dgm:t>
    </dgm:pt>
    <dgm:pt modelId="{08CA3B62-0FB7-417B-A055-33F9D14EFE75}" type="sibTrans" cxnId="{00CEDD57-10A5-4DF8-8D7E-E956CC0953AC}">
      <dgm:prSet/>
      <dgm:spPr/>
      <dgm:t>
        <a:bodyPr/>
        <a:lstStyle/>
        <a:p>
          <a:endParaRPr lang="en-IN"/>
        </a:p>
      </dgm:t>
    </dgm:pt>
    <dgm:pt modelId="{8E4BDD6A-765A-46E8-A3F2-B4473EC6C553}">
      <dgm:prSet phldrT="[Text]"/>
      <dgm:spPr/>
      <dgm:t>
        <a:bodyPr/>
        <a:lstStyle/>
        <a:p>
          <a:r>
            <a:rPr lang="en-IN" dirty="0"/>
            <a:t>output</a:t>
          </a:r>
        </a:p>
      </dgm:t>
    </dgm:pt>
    <dgm:pt modelId="{F93B2CC4-1424-4239-B98E-8DAFBC8AA08E}" type="parTrans" cxnId="{EC113862-60AC-4335-AE97-2413721A4CF1}">
      <dgm:prSet/>
      <dgm:spPr/>
      <dgm:t>
        <a:bodyPr/>
        <a:lstStyle/>
        <a:p>
          <a:endParaRPr lang="en-IN"/>
        </a:p>
      </dgm:t>
    </dgm:pt>
    <dgm:pt modelId="{1E8BC2E5-F378-4AE8-B003-30702878E135}" type="sibTrans" cxnId="{EC113862-60AC-4335-AE97-2413721A4CF1}">
      <dgm:prSet/>
      <dgm:spPr/>
      <dgm:t>
        <a:bodyPr/>
        <a:lstStyle/>
        <a:p>
          <a:endParaRPr lang="en-IN"/>
        </a:p>
      </dgm:t>
    </dgm:pt>
    <dgm:pt modelId="{9C93845C-D539-4252-B947-2FA5001DB206}">
      <dgm:prSet phldrT="[Text]"/>
      <dgm:spPr/>
      <dgm:t>
        <a:bodyPr/>
        <a:lstStyle/>
        <a:p>
          <a:r>
            <a:rPr lang="en-IN" dirty="0"/>
            <a:t>process</a:t>
          </a:r>
        </a:p>
      </dgm:t>
    </dgm:pt>
    <dgm:pt modelId="{8E347E0E-47F2-440F-9E44-B3E48B53E9E1}" type="sibTrans" cxnId="{552B64F9-3B4D-40FE-9004-C95971776AF8}">
      <dgm:prSet/>
      <dgm:spPr/>
      <dgm:t>
        <a:bodyPr/>
        <a:lstStyle/>
        <a:p>
          <a:endParaRPr lang="en-IN"/>
        </a:p>
      </dgm:t>
    </dgm:pt>
    <dgm:pt modelId="{FBD360CC-DC16-46DC-AC5A-C3B528C597C0}" type="parTrans" cxnId="{552B64F9-3B4D-40FE-9004-C95971776AF8}">
      <dgm:prSet/>
      <dgm:spPr/>
      <dgm:t>
        <a:bodyPr/>
        <a:lstStyle/>
        <a:p>
          <a:endParaRPr lang="en-IN"/>
        </a:p>
      </dgm:t>
    </dgm:pt>
    <dgm:pt modelId="{BF106F4C-AD4C-40EF-AA5E-866CEDD192EE}" type="pres">
      <dgm:prSet presAssocID="{E825414A-1956-49CC-A497-2C21899C6EBA}" presName="Name0" presStyleCnt="0">
        <dgm:presLayoutVars>
          <dgm:dir/>
          <dgm:animLvl val="lvl"/>
          <dgm:resizeHandles val="exact"/>
        </dgm:presLayoutVars>
      </dgm:prSet>
      <dgm:spPr/>
    </dgm:pt>
    <dgm:pt modelId="{D1E06B34-534D-4716-92A8-9534A1D3525A}" type="pres">
      <dgm:prSet presAssocID="{B86EEAA0-DD0D-4378-BD27-FD687FB2C740}" presName="parTxOnly" presStyleLbl="node1" presStyleIdx="0" presStyleCnt="3" custLinFactNeighborX="3665" custLinFactNeighborY="-1205">
        <dgm:presLayoutVars>
          <dgm:chMax val="0"/>
          <dgm:chPref val="0"/>
          <dgm:bulletEnabled val="1"/>
        </dgm:presLayoutVars>
      </dgm:prSet>
      <dgm:spPr/>
    </dgm:pt>
    <dgm:pt modelId="{5BB8BDAB-4CFC-44C3-B308-0D20C6EC62C0}" type="pres">
      <dgm:prSet presAssocID="{08CA3B62-0FB7-417B-A055-33F9D14EFE75}" presName="parTxOnlySpace" presStyleCnt="0"/>
      <dgm:spPr/>
    </dgm:pt>
    <dgm:pt modelId="{622B32F8-12A3-4339-A9A5-344F803EE383}" type="pres">
      <dgm:prSet presAssocID="{9C93845C-D539-4252-B947-2FA5001DB206}" presName="parTxOnly" presStyleLbl="node1" presStyleIdx="1" presStyleCnt="3" custLinFactNeighborX="25655" custLinFactNeighborY="2960">
        <dgm:presLayoutVars>
          <dgm:chMax val="0"/>
          <dgm:chPref val="0"/>
          <dgm:bulletEnabled val="1"/>
        </dgm:presLayoutVars>
      </dgm:prSet>
      <dgm:spPr/>
    </dgm:pt>
    <dgm:pt modelId="{005AACB4-2B38-4967-978C-82CD7CBA06B1}" type="pres">
      <dgm:prSet presAssocID="{8E347E0E-47F2-440F-9E44-B3E48B53E9E1}" presName="parTxOnlySpace" presStyleCnt="0"/>
      <dgm:spPr/>
    </dgm:pt>
    <dgm:pt modelId="{DB9921A4-DA94-4EEC-9278-3F728D9F4D34}" type="pres">
      <dgm:prSet presAssocID="{8E4BDD6A-765A-46E8-A3F2-B4473EC6C553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B960F201-71D1-4F07-A7A2-A4A2E001AB50}" type="presOf" srcId="{B86EEAA0-DD0D-4378-BD27-FD687FB2C740}" destId="{D1E06B34-534D-4716-92A8-9534A1D3525A}" srcOrd="0" destOrd="0" presId="urn:microsoft.com/office/officeart/2005/8/layout/chevron1"/>
    <dgm:cxn modelId="{EC113862-60AC-4335-AE97-2413721A4CF1}" srcId="{E825414A-1956-49CC-A497-2C21899C6EBA}" destId="{8E4BDD6A-765A-46E8-A3F2-B4473EC6C553}" srcOrd="2" destOrd="0" parTransId="{F93B2CC4-1424-4239-B98E-8DAFBC8AA08E}" sibTransId="{1E8BC2E5-F378-4AE8-B003-30702878E135}"/>
    <dgm:cxn modelId="{2B40F262-C9A5-4FC5-A316-32F6D53D14AA}" type="presOf" srcId="{E825414A-1956-49CC-A497-2C21899C6EBA}" destId="{BF106F4C-AD4C-40EF-AA5E-866CEDD192EE}" srcOrd="0" destOrd="0" presId="urn:microsoft.com/office/officeart/2005/8/layout/chevron1"/>
    <dgm:cxn modelId="{00CEDD57-10A5-4DF8-8D7E-E956CC0953AC}" srcId="{E825414A-1956-49CC-A497-2C21899C6EBA}" destId="{B86EEAA0-DD0D-4378-BD27-FD687FB2C740}" srcOrd="0" destOrd="0" parTransId="{CFEF4497-310E-489A-B9F4-44DC9740F3C7}" sibTransId="{08CA3B62-0FB7-417B-A055-33F9D14EFE75}"/>
    <dgm:cxn modelId="{A7B1C4C4-EC2A-4F6A-8410-D4008747C444}" type="presOf" srcId="{8E4BDD6A-765A-46E8-A3F2-B4473EC6C553}" destId="{DB9921A4-DA94-4EEC-9278-3F728D9F4D34}" srcOrd="0" destOrd="0" presId="urn:microsoft.com/office/officeart/2005/8/layout/chevron1"/>
    <dgm:cxn modelId="{6711C8D3-1303-4507-AD19-2949FBDBFF3F}" type="presOf" srcId="{9C93845C-D539-4252-B947-2FA5001DB206}" destId="{622B32F8-12A3-4339-A9A5-344F803EE383}" srcOrd="0" destOrd="0" presId="urn:microsoft.com/office/officeart/2005/8/layout/chevron1"/>
    <dgm:cxn modelId="{552B64F9-3B4D-40FE-9004-C95971776AF8}" srcId="{E825414A-1956-49CC-A497-2C21899C6EBA}" destId="{9C93845C-D539-4252-B947-2FA5001DB206}" srcOrd="1" destOrd="0" parTransId="{FBD360CC-DC16-46DC-AC5A-C3B528C597C0}" sibTransId="{8E347E0E-47F2-440F-9E44-B3E48B53E9E1}"/>
    <dgm:cxn modelId="{EC65AAE7-262F-4F8B-98FC-7F17E3430BDE}" type="presParOf" srcId="{BF106F4C-AD4C-40EF-AA5E-866CEDD192EE}" destId="{D1E06B34-534D-4716-92A8-9534A1D3525A}" srcOrd="0" destOrd="0" presId="urn:microsoft.com/office/officeart/2005/8/layout/chevron1"/>
    <dgm:cxn modelId="{E091224A-949E-4F96-A291-CC573EFE0479}" type="presParOf" srcId="{BF106F4C-AD4C-40EF-AA5E-866CEDD192EE}" destId="{5BB8BDAB-4CFC-44C3-B308-0D20C6EC62C0}" srcOrd="1" destOrd="0" presId="urn:microsoft.com/office/officeart/2005/8/layout/chevron1"/>
    <dgm:cxn modelId="{9F643B43-5C71-437B-B574-DDC8FF05747B}" type="presParOf" srcId="{BF106F4C-AD4C-40EF-AA5E-866CEDD192EE}" destId="{622B32F8-12A3-4339-A9A5-344F803EE383}" srcOrd="2" destOrd="0" presId="urn:microsoft.com/office/officeart/2005/8/layout/chevron1"/>
    <dgm:cxn modelId="{FF4AC151-48AC-4CEE-863B-F3BE482D5599}" type="presParOf" srcId="{BF106F4C-AD4C-40EF-AA5E-866CEDD192EE}" destId="{005AACB4-2B38-4967-978C-82CD7CBA06B1}" srcOrd="3" destOrd="0" presId="urn:microsoft.com/office/officeart/2005/8/layout/chevron1"/>
    <dgm:cxn modelId="{ACB945F1-943C-4394-84C7-83CCA8F20E12}" type="presParOf" srcId="{BF106F4C-AD4C-40EF-AA5E-866CEDD192EE}" destId="{DB9921A4-DA94-4EEC-9278-3F728D9F4D34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E06B34-534D-4716-92A8-9534A1D3525A}">
      <dsp:nvSpPr>
        <dsp:cNvPr id="0" name=""/>
        <dsp:cNvSpPr/>
      </dsp:nvSpPr>
      <dsp:spPr>
        <a:xfrm>
          <a:off x="13013" y="284644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21" tIns="54674" rIns="54674" bIns="54674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100" kern="1200" dirty="0"/>
            <a:t>input</a:t>
          </a:r>
        </a:p>
      </dsp:txBody>
      <dsp:txXfrm>
        <a:off x="593244" y="284644"/>
        <a:ext cx="1740694" cy="1160462"/>
      </dsp:txXfrm>
    </dsp:sp>
    <dsp:sp modelId="{622B32F8-12A3-4339-A9A5-344F803EE383}">
      <dsp:nvSpPr>
        <dsp:cNvPr id="0" name=""/>
        <dsp:cNvSpPr/>
      </dsp:nvSpPr>
      <dsp:spPr>
        <a:xfrm>
          <a:off x="2687851" y="332977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21" tIns="54674" rIns="54674" bIns="54674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100" kern="1200" dirty="0"/>
            <a:t>process</a:t>
          </a:r>
        </a:p>
      </dsp:txBody>
      <dsp:txXfrm>
        <a:off x="3268082" y="332977"/>
        <a:ext cx="1740694" cy="1160462"/>
      </dsp:txXfrm>
    </dsp:sp>
    <dsp:sp modelId="{DB9921A4-DA94-4EEC-9278-3F728D9F4D34}">
      <dsp:nvSpPr>
        <dsp:cNvPr id="0" name=""/>
        <dsp:cNvSpPr/>
      </dsp:nvSpPr>
      <dsp:spPr>
        <a:xfrm>
          <a:off x="5224462" y="298628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4021" tIns="54674" rIns="54674" bIns="54674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100" kern="1200" dirty="0"/>
            <a:t>output</a:t>
          </a:r>
        </a:p>
      </dsp:txBody>
      <dsp:txXfrm>
        <a:off x="5804693" y="298628"/>
        <a:ext cx="1740694" cy="1160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png>
</file>

<file path=ppt/media/image13.jpg>
</file>

<file path=ppt/media/image2.png>
</file>

<file path=ppt/media/image3.jpg>
</file>

<file path=ppt/media/image4.jpg>
</file>

<file path=ppt/media/image5.png>
</file>

<file path=ppt/media/image6.jp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3421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2759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31055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90476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46012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77543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6293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89995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7275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7417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2387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1143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9805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1954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3789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8582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2479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0DEFA-2138-4384-BA7A-4DA56BE7A5BF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DDA1C-D16F-461C-AAD5-2A3C89F96BB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17546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00" r:id="rId1"/>
    <p:sldLayoutId id="2147484301" r:id="rId2"/>
    <p:sldLayoutId id="2147484302" r:id="rId3"/>
    <p:sldLayoutId id="2147484303" r:id="rId4"/>
    <p:sldLayoutId id="2147484304" r:id="rId5"/>
    <p:sldLayoutId id="2147484305" r:id="rId6"/>
    <p:sldLayoutId id="2147484306" r:id="rId7"/>
    <p:sldLayoutId id="2147484307" r:id="rId8"/>
    <p:sldLayoutId id="2147484308" r:id="rId9"/>
    <p:sldLayoutId id="2147484309" r:id="rId10"/>
    <p:sldLayoutId id="2147484310" r:id="rId11"/>
    <p:sldLayoutId id="2147484311" r:id="rId12"/>
    <p:sldLayoutId id="2147484312" r:id="rId13"/>
    <p:sldLayoutId id="2147484313" r:id="rId14"/>
    <p:sldLayoutId id="2147484314" r:id="rId15"/>
    <p:sldLayoutId id="2147484315" r:id="rId16"/>
    <p:sldLayoutId id="214748431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de/imac-pc-es-apple-inc-computer-464737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paperflare.com/blue-and-gray-computer-motherboard-close-up-photography-of-computer-motherboard-wallpaper-mel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s://www.flickr.com/photos/182229932@N07/4832292572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macbook-colored-keyboard-211492/" TargetMode="External"/><Relationship Id="rId7" Type="http://schemas.openxmlformats.org/officeDocument/2006/relationships/hyperlink" Target="https://perseus523.blogspot.com/2012/11/lg-touch-10-un-nuevo-monitor.html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jpg"/><Relationship Id="rId5" Type="http://schemas.openxmlformats.org/officeDocument/2006/relationships/hyperlink" Target="https://pxhere.com/en/photo/1126980" TargetMode="Externa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ischianti.org/2021/01/28/ebyte-lora-e22-device-for-arduino-esp32-or-esp8266-library-part-2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eativecommons.org/licenses/by-nc-nd/3.0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urses.lumenlearning.com/informationliteracy/chapter/computer-devices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eativecommons.org/licenses/by-sa/3.0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hyperlink" Target="https://courses.lumenlearning.com/cochise-marketing/chapter/putting-it-together/" TargetMode="External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s://creativecommons.org/licenses/by/3.0/" TargetMode="External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vinformation.org/en/2021/08/test-your-knowledge-of-frederic-ozanam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eativecommons.org/licenses/by-nc-sa/3.0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7BD66-6A56-7B72-1AE6-B818A0653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computer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C7313-08FC-4D8D-395F-9D79CA193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Computer is a electronics device which is using for calculation and analyse data or information  </a:t>
            </a:r>
          </a:p>
          <a:p>
            <a:endParaRPr lang="en-IN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9424EA18-3BC4-2764-AAE6-E2D986027D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977287" y="2767648"/>
            <a:ext cx="2878104" cy="311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251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59062-C248-9B05-F865-C139ED84F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IN" sz="2800" dirty="0"/>
            </a:br>
            <a:r>
              <a:rPr lang="en-IN" sz="2800" dirty="0"/>
              <a:t>Understanding hardware the physical computers </a:t>
            </a:r>
            <a:br>
              <a:rPr lang="en-IN" sz="2800" dirty="0"/>
            </a:br>
            <a:br>
              <a:rPr lang="en-IN" sz="2800" dirty="0"/>
            </a:br>
            <a:br>
              <a:rPr lang="en-IN" sz="2800" dirty="0"/>
            </a:br>
            <a:endParaRPr lang="en-IN" sz="2800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E69B507-1D0B-0193-0EDB-0237E289F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IN" dirty="0"/>
              <a:t>(</a:t>
            </a:r>
            <a:r>
              <a:rPr lang="en-IN" b="1" dirty="0"/>
              <a:t>Central processing Unit  (CPU) …..</a:t>
            </a:r>
          </a:p>
          <a:p>
            <a:r>
              <a:rPr lang="en-IN" dirty="0"/>
              <a:t>The brain of computer responsible for performing  calculations and instructions .</a:t>
            </a:r>
          </a:p>
          <a:p>
            <a:r>
              <a:rPr lang="en-IN" b="1" dirty="0"/>
              <a:t>Memory</a:t>
            </a:r>
            <a:r>
              <a:rPr lang="en-IN" dirty="0"/>
              <a:t> </a:t>
            </a:r>
            <a:r>
              <a:rPr lang="en-IN" b="1" dirty="0"/>
              <a:t>(R.A.M)</a:t>
            </a:r>
          </a:p>
          <a:p>
            <a:r>
              <a:rPr lang="en-IN" dirty="0"/>
              <a:t>Temporary storage for data the CPU is actively </a:t>
            </a:r>
            <a:r>
              <a:rPr lang="en-IN" dirty="0" err="1"/>
              <a:t>usuisng</a:t>
            </a:r>
            <a:r>
              <a:rPr lang="en-IN" dirty="0"/>
              <a:t> allowing for fast access </a:t>
            </a:r>
          </a:p>
          <a:p>
            <a:r>
              <a:rPr lang="en-IN" b="1" dirty="0"/>
              <a:t>STORAGE DEVICES</a:t>
            </a:r>
          </a:p>
          <a:p>
            <a:r>
              <a:rPr lang="en-IN" dirty="0"/>
              <a:t>Permanent storage for data such as hard devices , solid –state drives and flash drives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87F095-7CA6-5B74-F2BF-D2763A812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907480" y="79899"/>
            <a:ext cx="2284519" cy="667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991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A2B25-D0BC-71C4-DAE7-278A8D6E0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932AB-09D4-480C-A302-D7C42E04F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b="1" dirty="0"/>
              <a:t>Exploring software ; the instruct ions and programs </a:t>
            </a:r>
          </a:p>
          <a:p>
            <a:pPr marL="0" indent="0">
              <a:buNone/>
            </a:pPr>
            <a:endParaRPr lang="en-IN" b="1" dirty="0"/>
          </a:p>
          <a:p>
            <a:pPr marL="457200" indent="-457200">
              <a:buAutoNum type="arabicPeriod"/>
            </a:pPr>
            <a:r>
              <a:rPr lang="en-IN" b="1" dirty="0"/>
              <a:t>Operating system (OS)</a:t>
            </a:r>
            <a:r>
              <a:rPr lang="en-IN" dirty="0"/>
              <a:t> =the foundation of a computer managing resources and providing and providing a user interface</a:t>
            </a:r>
          </a:p>
          <a:p>
            <a:pPr marL="457200" indent="-457200">
              <a:buAutoNum type="arabicPeriod"/>
            </a:pPr>
            <a:r>
              <a:rPr lang="en-IN" b="1" dirty="0"/>
              <a:t>APPLICATIONS=</a:t>
            </a:r>
            <a:r>
              <a:rPr lang="en-IN" dirty="0"/>
              <a:t>programs designed to perform specific tasks like word </a:t>
            </a:r>
            <a:r>
              <a:rPr lang="en-IN" dirty="0" err="1"/>
              <a:t>sss</a:t>
            </a:r>
            <a:endParaRPr lang="en-IN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D07A61-F9EE-065A-B8B3-46DC3007C3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46111" y="452718"/>
            <a:ext cx="10735062" cy="23907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ABA8E1-37CC-A553-AAD5-3D98A66B9310}"/>
              </a:ext>
            </a:extLst>
          </p:cNvPr>
          <p:cNvSpPr txBox="1"/>
          <p:nvPr/>
        </p:nvSpPr>
        <p:spPr>
          <a:xfrm>
            <a:off x="2041633" y="2843493"/>
            <a:ext cx="788360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4" tooltip="https://www.flickr.com/photos/182229932@N07/48322925721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5" tooltip="https://creativecommons.org/licenses/by/3.0/"/>
              </a:rPr>
              <a:t>CC BY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815244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110F-84CF-DC0A-1685-5BF5D152E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968" y="309278"/>
            <a:ext cx="9404723" cy="1400530"/>
          </a:xfrm>
        </p:spPr>
        <p:txBody>
          <a:bodyPr/>
          <a:lstStyle/>
          <a:p>
            <a:r>
              <a:rPr lang="en-US" sz="3200" dirty="0"/>
              <a:t>To Input Devices: Communicating with the Compute </a:t>
            </a:r>
            <a:endParaRPr lang="en-IN" sz="3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A0ED86-F4A8-935E-71F6-F6C0784D54D5}"/>
              </a:ext>
            </a:extLst>
          </p:cNvPr>
          <p:cNvSpPr txBox="1"/>
          <p:nvPr/>
        </p:nvSpPr>
        <p:spPr>
          <a:xfrm>
            <a:off x="499369" y="1993011"/>
            <a:ext cx="25811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Keyboard</a:t>
            </a:r>
          </a:p>
          <a:p>
            <a:endParaRPr lang="en-US" dirty="0"/>
          </a:p>
          <a:p>
            <a:r>
              <a:rPr lang="en-US" dirty="0"/>
              <a:t> Used to enter text, numbers, and </a:t>
            </a:r>
          </a:p>
          <a:p>
            <a:r>
              <a:rPr lang="en-US" dirty="0"/>
              <a:t>commands</a:t>
            </a:r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5FD5EA9-5751-19EA-E162-B29746DD6FDF}"/>
              </a:ext>
            </a:extLst>
          </p:cNvPr>
          <p:cNvSpPr txBox="1"/>
          <p:nvPr/>
        </p:nvSpPr>
        <p:spPr>
          <a:xfrm>
            <a:off x="3595455" y="2374751"/>
            <a:ext cx="286748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Mouse Used to control the he screen, interact with objects, and navigate menus</a:t>
            </a:r>
            <a:endParaRPr lang="en-IN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AE15B5F-BBE7-9871-354C-519A39D82649}"/>
              </a:ext>
            </a:extLst>
          </p:cNvPr>
          <p:cNvSpPr txBox="1"/>
          <p:nvPr/>
        </p:nvSpPr>
        <p:spPr>
          <a:xfrm>
            <a:off x="3595455" y="1808345"/>
            <a:ext cx="10009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Mouse</a:t>
            </a:r>
            <a:endParaRPr lang="en-IN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32C3FC6-1D52-3917-57B1-3BAFC2119C9F}"/>
              </a:ext>
            </a:extLst>
          </p:cNvPr>
          <p:cNvSpPr txBox="1"/>
          <p:nvPr/>
        </p:nvSpPr>
        <p:spPr>
          <a:xfrm>
            <a:off x="6645679" y="2374750"/>
            <a:ext cx="246577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Touchscreen Allows for direct interaction with the computer using touch gestures</a:t>
            </a:r>
            <a:endParaRPr lang="en-IN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7E573B-320A-E8A0-6248-2E8ACBE13E3F}"/>
              </a:ext>
            </a:extLst>
          </p:cNvPr>
          <p:cNvSpPr txBox="1"/>
          <p:nvPr/>
        </p:nvSpPr>
        <p:spPr>
          <a:xfrm>
            <a:off x="6782538" y="1525142"/>
            <a:ext cx="20063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Touchscreen</a:t>
            </a:r>
            <a:endParaRPr lang="en-IN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E17896-5AD0-A135-214E-EDE6A0D23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70279" y="3874937"/>
            <a:ext cx="2581181" cy="19038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76B8ED-44DF-2EE8-965A-73115CE62B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595455" y="3874937"/>
            <a:ext cx="2465772" cy="19038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D028EB-98D9-E58E-71E7-0D108ABD99F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782537" y="3874937"/>
            <a:ext cx="2328913" cy="178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53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D3EFA-412E-2A06-CCDC-D71D063D1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Output Devices: Receiving Information from the Computer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6FE96-EBF3-7CF5-B11C-7F0938A0239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Monitor</a:t>
            </a:r>
          </a:p>
          <a:p>
            <a:pPr marL="0" indent="0">
              <a:buNone/>
            </a:pPr>
            <a:r>
              <a:rPr lang="en-US" b="1" dirty="0"/>
              <a:t> </a:t>
            </a:r>
            <a:r>
              <a:rPr lang="en-US" dirty="0"/>
              <a:t>Displays visual output, including text, images, and videos</a:t>
            </a:r>
          </a:p>
          <a:p>
            <a:pPr marL="0" indent="0">
              <a:buNone/>
            </a:pPr>
            <a:r>
              <a:rPr lang="en-US" b="1" dirty="0"/>
              <a:t> Speakers</a:t>
            </a:r>
          </a:p>
          <a:p>
            <a:pPr marL="0" indent="0">
              <a:buNone/>
            </a:pPr>
            <a:r>
              <a:rPr lang="en-US" dirty="0"/>
              <a:t> Produce audio output, such as music, sound effects, and voice.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 Printer</a:t>
            </a:r>
          </a:p>
          <a:p>
            <a:pPr marL="0" indent="0">
              <a:buNone/>
            </a:pPr>
            <a:r>
              <a:rPr lang="en-US" dirty="0"/>
              <a:t> Creates physical copies of documents and images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AAB802-1FB4-98F8-8E27-4065AB67EB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72200" y="3379996"/>
            <a:ext cx="4875213" cy="128069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8DFEC5-AAEE-AD81-2623-2B0000A98016}"/>
              </a:ext>
            </a:extLst>
          </p:cNvPr>
          <p:cNvSpPr txBox="1"/>
          <p:nvPr/>
        </p:nvSpPr>
        <p:spPr>
          <a:xfrm>
            <a:off x="5654675" y="4733451"/>
            <a:ext cx="43957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mischianti.org/2021/01/28/ebyte-lora-e22-device-for-arduino-esp32-or-esp8266-library-part-2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nc-nd/3.0/"/>
              </a:rPr>
              <a:t>CC BY-NC-ND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3962918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13063-A038-F8E0-52A4-AA37EBA4C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The Relationship Between Hardware and Software</a:t>
            </a:r>
            <a:endParaRPr lang="en-IN" sz="3600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5E6425-1DCD-A64D-857C-D1D12ED962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b="1" dirty="0"/>
              <a:t>Hardware</a:t>
            </a:r>
          </a:p>
          <a:p>
            <a:pPr marL="0" indent="0">
              <a:buNone/>
            </a:pPr>
            <a:r>
              <a:rPr lang="en-US" dirty="0"/>
              <a:t>Provides the physical components and infrastructure</a:t>
            </a:r>
          </a:p>
          <a:p>
            <a:pPr marL="0" indent="0">
              <a:buNone/>
            </a:pPr>
            <a:r>
              <a:rPr lang="en-US" b="1" dirty="0"/>
              <a:t>  SOFTWARE</a:t>
            </a:r>
          </a:p>
          <a:p>
            <a:pPr marL="0" indent="0">
              <a:buNone/>
            </a:pPr>
            <a:r>
              <a:rPr lang="en-US" dirty="0"/>
              <a:t> Provides the instructions and programs that tell the hardware what to d</a:t>
            </a:r>
          </a:p>
          <a:p>
            <a:pPr marL="0" indent="0">
              <a:buNone/>
            </a:pPr>
            <a:r>
              <a:rPr lang="en-US" b="1" dirty="0"/>
              <a:t>Interaction</a:t>
            </a:r>
          </a:p>
          <a:p>
            <a:pPr marL="0" indent="0">
              <a:buNone/>
            </a:pPr>
            <a:r>
              <a:rPr lang="en-US" b="1" dirty="0"/>
              <a:t> Software relies on hardware to function, and hardware is </a:t>
            </a:r>
          </a:p>
          <a:p>
            <a:pPr marL="0" indent="0">
              <a:buNone/>
            </a:pPr>
            <a:r>
              <a:rPr lang="en-US" b="1" dirty="0"/>
              <a:t>controlled by software</a:t>
            </a:r>
            <a:endParaRPr lang="en-IN" b="1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6B305BC-32A5-03C5-BE0E-B4F0F2F7F9F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54675" y="1853247"/>
            <a:ext cx="4395788" cy="4195763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861D163-2B61-F5AF-79D6-9D24551E34AB}"/>
              </a:ext>
            </a:extLst>
          </p:cNvPr>
          <p:cNvSpPr txBox="1"/>
          <p:nvPr/>
        </p:nvSpPr>
        <p:spPr>
          <a:xfrm>
            <a:off x="5654675" y="5392390"/>
            <a:ext cx="43957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>
                <a:hlinkClick r:id="rId3" tooltip="https://courses.lumenlearning.com/informationliteracy/chapter/computer-devices/"/>
              </a:rPr>
              <a:t>This Photo</a:t>
            </a:r>
            <a:r>
              <a:rPr lang="en-IN" sz="900" dirty="0"/>
              <a:t> by Unknown Author is </a:t>
            </a:r>
            <a:r>
              <a:rPr lang="en-IN" sz="900" dirty="0" err="1"/>
              <a:t>licensednder</a:t>
            </a:r>
            <a:r>
              <a:rPr lang="en-IN" sz="900" dirty="0"/>
              <a:t> </a:t>
            </a:r>
            <a:r>
              <a:rPr lang="en-IN" sz="900" dirty="0">
                <a:hlinkClick r:id="rId4" tooltip="https://creativecommons.org/licenses/by-sa/3.0/"/>
              </a:rPr>
              <a:t>CC BY-SA</a:t>
            </a:r>
            <a:endParaRPr lang="en-IN" sz="900" dirty="0"/>
          </a:p>
        </p:txBody>
      </p:sp>
    </p:spTree>
    <p:extLst>
      <p:ext uri="{BB962C8B-B14F-4D97-AF65-F5344CB8AC3E}">
        <p14:creationId xmlns:p14="http://schemas.microsoft.com/office/powerpoint/2010/main" val="2087993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8E73C17-2554-BEE2-9ACE-DE3052C7203C}"/>
              </a:ext>
            </a:extLst>
          </p:cNvPr>
          <p:cNvSpPr txBox="1"/>
          <p:nvPr/>
        </p:nvSpPr>
        <p:spPr>
          <a:xfrm>
            <a:off x="2755161" y="662325"/>
            <a:ext cx="632903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Putting it Together: A Simple Computer System</a:t>
            </a:r>
            <a:endParaRPr lang="en-IN" sz="2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A8457A-526C-7062-1C84-CBB2ED4F7D0C}"/>
              </a:ext>
            </a:extLst>
          </p:cNvPr>
          <p:cNvSpPr txBox="1"/>
          <p:nvPr/>
        </p:nvSpPr>
        <p:spPr>
          <a:xfrm>
            <a:off x="362835" y="1274478"/>
            <a:ext cx="47846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Information is entered through input devices like the  and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D685B0-5675-B3E5-D2CE-4C81FECC1EA7}"/>
              </a:ext>
            </a:extLst>
          </p:cNvPr>
          <p:cNvSpPr txBox="1"/>
          <p:nvPr/>
        </p:nvSpPr>
        <p:spPr>
          <a:xfrm>
            <a:off x="298155" y="3199282"/>
            <a:ext cx="49574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3  Processed information is displayed through output devices like the monitor and speakers</a:t>
            </a:r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FE64770-D72D-1504-2FBA-138F0C613F75}"/>
              </a:ext>
            </a:extLst>
          </p:cNvPr>
          <p:cNvSpPr txBox="1"/>
          <p:nvPr/>
        </p:nvSpPr>
        <p:spPr>
          <a:xfrm>
            <a:off x="5473109" y="1422476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   2   The CPU interprets and executes instructions from software, manipulating data</a:t>
            </a:r>
            <a:endParaRPr lang="en-IN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DA497BD-610F-8C10-4DA8-05DA8E406DEF}"/>
              </a:ext>
            </a:extLst>
          </p:cNvPr>
          <p:cNvSpPr txBox="1"/>
          <p:nvPr/>
        </p:nvSpPr>
        <p:spPr>
          <a:xfrm>
            <a:off x="5463805" y="2679122"/>
            <a:ext cx="52812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  Storage Data is stored permanently on storage devices for future use </a:t>
            </a:r>
            <a:endParaRPr lang="en-IN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75274F26-4D83-65BE-B1CE-EEDF48C55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flipV="1">
            <a:off x="41365" y="6858000"/>
            <a:ext cx="12109269" cy="1651803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A76E814A-21B3-0DA6-1E31-AD948C7E7E7B}"/>
              </a:ext>
            </a:extLst>
          </p:cNvPr>
          <p:cNvSpPr txBox="1"/>
          <p:nvPr/>
        </p:nvSpPr>
        <p:spPr>
          <a:xfrm>
            <a:off x="41365" y="6858000"/>
            <a:ext cx="1210926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courses.lumenlearning.com/cochise-marketing/chapter/putting-it-together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/3.0/"/>
              </a:rPr>
              <a:t>CC BY</a:t>
            </a:r>
            <a:endParaRPr lang="en-IN" sz="900"/>
          </a:p>
        </p:txBody>
      </p:sp>
      <p:graphicFrame>
        <p:nvGraphicFramePr>
          <p:cNvPr id="38" name="Diagram 37">
            <a:extLst>
              <a:ext uri="{FF2B5EF4-FFF2-40B4-BE49-F238E27FC236}">
                <a16:creationId xmlns:a16="http://schemas.microsoft.com/office/drawing/2014/main" id="{8CC325FB-B5A7-3E13-39C2-0F26672BBF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7043044"/>
              </p:ext>
            </p:extLst>
          </p:nvPr>
        </p:nvGraphicFramePr>
        <p:xfrm>
          <a:off x="2032000" y="4380614"/>
          <a:ext cx="8128000" cy="17577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726786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966E6-05D6-E0A2-28FD-92BC25C316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Quiz: Test Your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A6EEC-07B0-B979-E668-F22807F277B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What is the main function of the CPU</a:t>
            </a:r>
          </a:p>
          <a:p>
            <a:endParaRPr lang="en-US" dirty="0"/>
          </a:p>
          <a:p>
            <a:r>
              <a:rPr lang="en-US" dirty="0"/>
              <a:t>What is the difference between RAM and storage</a:t>
            </a:r>
          </a:p>
          <a:p>
            <a:endParaRPr lang="en-US" dirty="0"/>
          </a:p>
          <a:p>
            <a:r>
              <a:rPr lang="en-US" dirty="0"/>
              <a:t>Name two input devices and two output devices.</a:t>
            </a:r>
          </a:p>
          <a:p>
            <a:endParaRPr lang="en-US" dirty="0"/>
          </a:p>
          <a:p>
            <a:r>
              <a:rPr lang="en-US" dirty="0"/>
              <a:t>To process information and execute instructions.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95092D7-0E2B-CFEC-4E5E-FD362CE758A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654675" y="452717"/>
            <a:ext cx="4395788" cy="485686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23E889-95ED-7846-D64A-30EE5B232309}"/>
              </a:ext>
            </a:extLst>
          </p:cNvPr>
          <p:cNvSpPr txBox="1"/>
          <p:nvPr/>
        </p:nvSpPr>
        <p:spPr>
          <a:xfrm>
            <a:off x="5654675" y="5309580"/>
            <a:ext cx="43957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vinformation.org/en/2021/08/test-your-knowledge-of-frederic-ozanam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nc-sa/3.0/"/>
              </a:rPr>
              <a:t>CC BY-SA-NC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4140833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F60ED-B81E-E7BF-1268-9353030A84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3D4E9C-4F7D-19D1-9082-71EB0B0E25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35273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441</TotalTime>
  <Words>407</Words>
  <Application>Microsoft Office PowerPoint</Application>
  <PresentationFormat>Widescreen</PresentationFormat>
  <Paragraphs>63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</vt:lpstr>
      <vt:lpstr>What is computer </vt:lpstr>
      <vt:lpstr> Understanding hardware the physical computers    </vt:lpstr>
      <vt:lpstr>PowerPoint Presentation</vt:lpstr>
      <vt:lpstr>To Input Devices: Communicating with the Compute </vt:lpstr>
      <vt:lpstr>Output Devices: Receiving Information from the Computer</vt:lpstr>
      <vt:lpstr>The Relationship Between Hardware and Software</vt:lpstr>
      <vt:lpstr>PowerPoint Presentation</vt:lpstr>
      <vt:lpstr>Quiz: Test Your Knowledge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9</cp:revision>
  <dcterms:created xsi:type="dcterms:W3CDTF">2024-11-25T05:06:58Z</dcterms:created>
  <dcterms:modified xsi:type="dcterms:W3CDTF">2024-12-16T04:55:25Z</dcterms:modified>
</cp:coreProperties>
</file>

<file path=docProps/thumbnail.jpeg>
</file>